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6" r:id="rId6"/>
    <p:sldId id="267" r:id="rId7"/>
    <p:sldId id="258" r:id="rId8"/>
    <p:sldId id="259" r:id="rId9"/>
    <p:sldId id="260" r:id="rId1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1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7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0691EFE-9E1F-420A-A9F4-CACE0675F1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0FAC84-9865-43FC-80AB-6011F48A4E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BBA30A-23D1-4901-9F99-6ABAD4E3CFD8}" type="datetimeFigureOut">
              <a:rPr lang="en-US" smtClean="0"/>
              <a:t>31-Jan-21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44A8C4-CFBB-4B79-BA48-12F180D1E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344755-FCE3-44F7-AB51-F66CEF67E7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2F28F2-7019-44BC-973C-0BDD9A82A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1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8A61E5-DD11-4FAB-9CA2-02DD05204704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DA111D-E051-4013-930E-7E1C208FF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5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A111D-E051-4013-930E-7E1C208FF6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6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543EE-18F4-4C76-98C4-2237A856BC69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ggiehua@lincolnuc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Registraroffice@lincolnuca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colnuca.ed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58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Lincoln University</a:t>
            </a:r>
            <a:br>
              <a:rPr lang="en-US" dirty="0"/>
            </a:br>
            <a:r>
              <a:rPr lang="en-US" dirty="0"/>
              <a:t>Registrar’s Office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69418"/>
            <a:ext cx="8229600" cy="3124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Registrar: </a:t>
            </a:r>
            <a:r>
              <a:rPr lang="en-US" dirty="0"/>
              <a:t>Ms. Maggie (</a:t>
            </a:r>
            <a:r>
              <a:rPr lang="en-US" dirty="0" err="1"/>
              <a:t>Yiqin</a:t>
            </a:r>
            <a:r>
              <a:rPr lang="en-US" dirty="0"/>
              <a:t>) Hua                </a:t>
            </a:r>
          </a:p>
          <a:p>
            <a:pPr algn="l"/>
            <a:r>
              <a:rPr lang="en-US" dirty="0"/>
              <a:t>Room 106, Tel: 510-628-8029          mail: </a:t>
            </a:r>
            <a:r>
              <a:rPr lang="en-US" dirty="0">
                <a:hlinkClick r:id="rId3"/>
              </a:rPr>
              <a:t>maggiehua@lincolnuca.edu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Assistant to the Registrar: </a:t>
            </a:r>
            <a:r>
              <a:rPr lang="en-US" dirty="0"/>
              <a:t>Mr. Faisal Ahmed &amp; Ms. Anjali Shrestha </a:t>
            </a:r>
            <a:br>
              <a:rPr lang="en-US" dirty="0"/>
            </a:br>
            <a:endParaRPr lang="en-US" dirty="0"/>
          </a:p>
          <a:p>
            <a:pPr algn="l"/>
            <a:r>
              <a:rPr lang="en-US" b="1" dirty="0"/>
              <a:t>Registrar’s Office:</a:t>
            </a:r>
          </a:p>
          <a:p>
            <a:pPr algn="l"/>
            <a:r>
              <a:rPr lang="en-US" dirty="0"/>
              <a:t>Room 107, Tel: </a:t>
            </a:r>
            <a:r>
              <a:rPr lang="en-US" sz="3100" dirty="0"/>
              <a:t>510-250-6112, Fax: 510-250-6114</a:t>
            </a:r>
          </a:p>
          <a:p>
            <a:pPr algn="l"/>
            <a:r>
              <a:rPr lang="en-US" dirty="0"/>
              <a:t>Email: </a:t>
            </a:r>
            <a:r>
              <a:rPr lang="en-US" dirty="0">
                <a:hlinkClick r:id="rId4"/>
              </a:rPr>
              <a:t>Registraroffice@lincolnuca.edu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maggiehua\Downloads\Lincoln University_files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2057400" cy="1910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Registrar’s Office Function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Registration 3 times annually*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Spring semester-16 </a:t>
            </a:r>
            <a:r>
              <a:rPr lang="en-US" sz="2400" dirty="0"/>
              <a:t>weeks </a:t>
            </a:r>
            <a:r>
              <a:rPr lang="en-US" sz="2400" b="1" u="sng" dirty="0"/>
              <a:t>Official Registration </a:t>
            </a:r>
            <a:r>
              <a:rPr lang="en-US" sz="2400" dirty="0"/>
              <a:t>on </a:t>
            </a:r>
            <a:r>
              <a:rPr lang="en-US" sz="2400" b="1" dirty="0" smtClean="0"/>
              <a:t>January 28 </a:t>
            </a:r>
            <a:r>
              <a:rPr lang="en-US" sz="2400" b="1" dirty="0"/>
              <a:t>– </a:t>
            </a:r>
            <a:r>
              <a:rPr lang="en-US" sz="2400" b="1" dirty="0" smtClean="0"/>
              <a:t>29, 2021</a:t>
            </a:r>
            <a:endParaRPr lang="en-US" sz="2400" b="1" dirty="0"/>
          </a:p>
          <a:p>
            <a:pPr marL="914400" lvl="1" indent="-514350">
              <a:buFont typeface="+mj-lt"/>
              <a:buAutoNum type="arabicPeriod"/>
            </a:pPr>
            <a:r>
              <a:rPr lang="en-US" sz="2400" b="1" u="sng" dirty="0" smtClean="0"/>
              <a:t>Summer </a:t>
            </a:r>
            <a:r>
              <a:rPr lang="en-US" sz="2400" b="1" u="sng" dirty="0"/>
              <a:t>session – 7 weeks (Optional-ongoing student; </a:t>
            </a:r>
            <a:r>
              <a:rPr lang="en-US" sz="2400" b="1" u="sng" dirty="0">
                <a:solidFill>
                  <a:srgbClr val="FF0000"/>
                </a:solidFill>
              </a:rPr>
              <a:t>Required – New student</a:t>
            </a:r>
            <a:r>
              <a:rPr lang="en-US" sz="2400" b="1" u="sng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Fall semester -16 </a:t>
            </a:r>
            <a:r>
              <a:rPr lang="en-US" sz="2400" dirty="0" smtClean="0"/>
              <a:t>weeks</a:t>
            </a:r>
            <a:endParaRPr lang="en-US" sz="2400" b="1" u="sng" dirty="0"/>
          </a:p>
          <a:p>
            <a:pPr marL="914400" lvl="1" indent="-514350">
              <a:buFont typeface="Arial" charset="0"/>
              <a:buChar char="•"/>
            </a:pPr>
            <a:r>
              <a:rPr lang="en-US" sz="2400" dirty="0"/>
              <a:t>“Academic Calendar” can be found on page 6 - LU Catalog </a:t>
            </a:r>
            <a:r>
              <a:rPr lang="en-US" sz="2400" dirty="0" smtClean="0"/>
              <a:t>2020-2021, </a:t>
            </a:r>
            <a:r>
              <a:rPr lang="en-US" sz="2400" dirty="0"/>
              <a:t>or website at</a:t>
            </a:r>
          </a:p>
          <a:p>
            <a:pPr marL="400050" lvl="1" indent="0">
              <a:buNone/>
            </a:pPr>
            <a:r>
              <a:rPr lang="en-US" dirty="0"/>
              <a:t>http://file.lincolnuca.edu/catalog/LUCatalog.pdf</a:t>
            </a:r>
          </a:p>
          <a:p>
            <a:endParaRPr lang="en-US" dirty="0"/>
          </a:p>
          <a:p>
            <a:endParaRPr lang="en-US" dirty="0"/>
          </a:p>
          <a:p>
            <a:pPr marL="914400" lvl="1" indent="-514350">
              <a:buNone/>
            </a:pP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3" y="992666"/>
            <a:ext cx="8758187" cy="675814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00" y="1524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hlinkClick r:id="rId3"/>
              </a:rPr>
              <a:t>http://www.lincolnuca.edu</a:t>
            </a:r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903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52" y="2857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Where can I find the course schedule, classroom schedule and course syllabus?</a:t>
            </a:r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1282" t="8951" r="2564" b="6671"/>
          <a:stretch/>
        </p:blipFill>
        <p:spPr>
          <a:xfrm>
            <a:off x="210152" y="1195308"/>
            <a:ext cx="8705248" cy="55102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Procedure for Registration on</a:t>
            </a:r>
            <a:br>
              <a:rPr lang="en-US" dirty="0"/>
            </a:br>
            <a:r>
              <a:rPr lang="en-US" dirty="0"/>
              <a:t>Official Registration Days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FD84960-EEAF-4FDE-A1EE-4EB24B98C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600200"/>
            <a:ext cx="4419600" cy="50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82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D3151-2D94-4C1E-A859-4F2A7363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under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8D5FE2-08C8-4BEA-BF56-2D203779E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Returning and new Business and Diagnostic Imaging Department students may schedule online appointment for early registration for </a:t>
            </a:r>
            <a:r>
              <a:rPr lang="en-US" dirty="0" smtClean="0"/>
              <a:t>Spring</a:t>
            </a:r>
            <a:r>
              <a:rPr lang="en-US" dirty="0" smtClean="0"/>
              <a:t> 2021 </a:t>
            </a:r>
            <a:r>
              <a:rPr lang="en-US" dirty="0"/>
              <a:t>semester through the </a:t>
            </a:r>
            <a:r>
              <a:rPr lang="en-US" dirty="0" smtClean="0"/>
              <a:t>go.oncehub.com/Spring2021earlyregistration</a:t>
            </a:r>
            <a:r>
              <a:rPr lang="en-US" dirty="0"/>
              <a:t>.</a:t>
            </a:r>
          </a:p>
          <a:p>
            <a:r>
              <a:rPr lang="en-US" dirty="0"/>
              <a:t>15 minutes per student virtual meeting or phone call</a:t>
            </a:r>
          </a:p>
          <a:p>
            <a:r>
              <a:rPr lang="en-US" dirty="0"/>
              <a:t>On-line process for all departments</a:t>
            </a:r>
          </a:p>
          <a:p>
            <a:r>
              <a:rPr lang="en-US" dirty="0"/>
              <a:t>Completed registration finalized by payment or payment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9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PROCEDURE FOR CHANGE IN REGISTRATION (CIR)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Students must complete CIR form; Incomplete forms will not be processed.</a:t>
            </a:r>
          </a:p>
          <a:p>
            <a:r>
              <a:rPr lang="en-US" dirty="0"/>
              <a:t>Last date to add or drop class(es) on </a:t>
            </a:r>
            <a:r>
              <a:rPr lang="en-US" dirty="0" smtClean="0"/>
              <a:t>2/16/2021.</a:t>
            </a:r>
            <a:endParaRPr lang="en-US" dirty="0"/>
          </a:p>
          <a:p>
            <a:r>
              <a:rPr lang="en-US" dirty="0"/>
              <a:t>Make a payment to Accounting office.</a:t>
            </a:r>
          </a:p>
          <a:p>
            <a:r>
              <a:rPr lang="en-US" dirty="0"/>
              <a:t>Return the original CIR form to Room 107</a:t>
            </a:r>
          </a:p>
          <a:p>
            <a:r>
              <a:rPr lang="en-US" dirty="0"/>
              <a:t>All forms are available online and can be done through emails.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Registrar’s Office help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/>
              <a:t>Academic Advising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GPA issue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Foundation course requirements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Prerequisite courses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Transfer units request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Select the required course for degree program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Academic related issue</a:t>
            </a:r>
          </a:p>
          <a:p>
            <a:r>
              <a:rPr lang="en-US" dirty="0"/>
              <a:t>Request transcript and diploma</a:t>
            </a:r>
          </a:p>
          <a:p>
            <a:r>
              <a:rPr lang="en-US" dirty="0"/>
              <a:t>Changes in Concentration</a:t>
            </a:r>
          </a:p>
          <a:p>
            <a:r>
              <a:rPr lang="en-US" dirty="0"/>
              <a:t>Change of Address</a:t>
            </a:r>
          </a:p>
          <a:p>
            <a:r>
              <a:rPr lang="en-US" dirty="0"/>
              <a:t>Schedule Presentation and Exams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>
              <a:buNone/>
            </a:pPr>
            <a:r>
              <a:rPr lang="en-US" sz="6000" dirty="0"/>
              <a:t>Questions and Concerns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269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Lincoln University Registrar’s Office </vt:lpstr>
      <vt:lpstr>Registrar’s Office Function </vt:lpstr>
      <vt:lpstr>PowerPoint Presentation</vt:lpstr>
      <vt:lpstr>Where can I find the course schedule, classroom schedule and course syllabus?</vt:lpstr>
      <vt:lpstr>Procedure for Registration on Official Registration Days</vt:lpstr>
      <vt:lpstr>Registration under COVID-19</vt:lpstr>
      <vt:lpstr>PROCEDURE FOR CHANGE IN REGISTRATION (CIR)</vt:lpstr>
      <vt:lpstr>What can Registrar’s Office help you?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Lincoln University</dc:title>
  <dc:creator>maggiehua</dc:creator>
  <cp:lastModifiedBy>Windows User</cp:lastModifiedBy>
  <cp:revision>84</cp:revision>
  <cp:lastPrinted>2020-07-22T20:11:01Z</cp:lastPrinted>
  <dcterms:created xsi:type="dcterms:W3CDTF">2016-06-14T18:34:06Z</dcterms:created>
  <dcterms:modified xsi:type="dcterms:W3CDTF">2021-02-01T01:56:38Z</dcterms:modified>
</cp:coreProperties>
</file>